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72" r:id="rId9"/>
    <p:sldId id="268" r:id="rId10"/>
    <p:sldId id="269" r:id="rId11"/>
    <p:sldId id="263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B8B6A2-8A2E-49D8-914A-354A80E068CD}" type="datetimeFigureOut">
              <a:rPr lang="es-CR" smtClean="0"/>
              <a:pPr/>
              <a:t>27/08/2013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088313-1055-4B0A-815F-4028C44B5DA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El SISTEMA UNIVERSITARIO COSTARRICENSE</a:t>
            </a:r>
            <a:endParaRPr lang="es-C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857628"/>
            <a:ext cx="2724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97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			</a:t>
            </a:r>
            <a:r>
              <a:rPr lang="es-CR" dirty="0"/>
              <a:t/>
            </a:r>
            <a:br>
              <a:rPr lang="es-CR" dirty="0"/>
            </a:br>
            <a:r>
              <a:rPr lang="es-ES" dirty="0"/>
              <a:t> </a:t>
            </a:r>
            <a:r>
              <a:rPr lang="es-CR" dirty="0"/>
              <a:t/>
            </a:r>
            <a:br>
              <a:rPr lang="es-CR" dirty="0"/>
            </a:br>
            <a:r>
              <a:rPr lang="es-ES" dirty="0"/>
              <a:t> </a:t>
            </a:r>
            <a:r>
              <a:rPr lang="es-CR" dirty="0"/>
              <a:t/>
            </a:r>
            <a:br>
              <a:rPr lang="es-CR" dirty="0"/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b="1" dirty="0" smtClean="0"/>
          </a:p>
          <a:p>
            <a:pPr marL="0" indent="0" algn="ctr">
              <a:buNone/>
            </a:pPr>
            <a:r>
              <a:rPr lang="es-CR" b="1" dirty="0" smtClean="0"/>
              <a:t>PERFIL DE LOS ESTUDIANTES DE LAS CARRERAS DE CONTADURIA PUBLICA Y DIRECCION DE EMPRESAS</a:t>
            </a:r>
          </a:p>
          <a:p>
            <a:endParaRPr lang="es-CR" dirty="0" smtClean="0"/>
          </a:p>
        </p:txBody>
      </p:sp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785794"/>
            <a:ext cx="3766636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1928826" cy="7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90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67502" cy="431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095023" y="975848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es-CR" sz="1800" dirty="0" smtClean="0"/>
              <a:t>Perfil  de los estudiantes por género de las carreras  de Contaduría Pública y Dirección de Empresas- Escuela de Administración de Negocios - UCR</a:t>
            </a:r>
            <a:endParaRPr lang="es-CR" sz="1800" dirty="0"/>
          </a:p>
        </p:txBody>
      </p:sp>
    </p:spTree>
    <p:extLst>
      <p:ext uri="{BB962C8B-B14F-4D97-AF65-F5344CB8AC3E}">
        <p14:creationId xmlns:p14="http://schemas.microsoft.com/office/powerpoint/2010/main" xmlns="" val="21601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935571"/>
            <a:ext cx="6696745" cy="850355"/>
          </a:xfrm>
        </p:spPr>
        <p:txBody>
          <a:bodyPr>
            <a:normAutofit fontScale="90000"/>
          </a:bodyPr>
          <a:lstStyle/>
          <a:p>
            <a:r>
              <a:rPr lang="es-CR" sz="2000" dirty="0"/>
              <a:t>Población estudiantil por edades Carreras Contaduría Pública Y Dirección de Empresas- Escuela de Administración de Negocios -</a:t>
            </a:r>
            <a:r>
              <a:rPr lang="es-CR" sz="2000" dirty="0" smtClean="0"/>
              <a:t>UCR</a:t>
            </a:r>
            <a:endParaRPr lang="es-C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149492"/>
            <a:ext cx="5978525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98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940631"/>
            <a:ext cx="6965245" cy="1202485"/>
          </a:xfrm>
        </p:spPr>
        <p:txBody>
          <a:bodyPr>
            <a:normAutofit/>
          </a:bodyPr>
          <a:lstStyle/>
          <a:p>
            <a:r>
              <a:rPr lang="es-CR" sz="1800" dirty="0" smtClean="0"/>
              <a:t>Porcentaje de estudiantes de la Carrera de Contaduría Publica y Dirección de Empresas de la Escuela de </a:t>
            </a:r>
            <a:r>
              <a:rPr lang="es-CR" sz="1800" dirty="0" err="1" smtClean="0"/>
              <a:t>Administracion</a:t>
            </a:r>
            <a:r>
              <a:rPr lang="es-CR" sz="1800" dirty="0" smtClean="0"/>
              <a:t> de Negocios - UCR  </a:t>
            </a:r>
            <a:endParaRPr lang="es-CR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428868"/>
            <a:ext cx="7362766" cy="336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40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000" dirty="0" smtClean="0"/>
              <a:t>Tipo de colegio de secundaria de procedencia de las carreras de Contaduría Publica y Dirección de Empresas</a:t>
            </a:r>
            <a:endParaRPr lang="es-C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348880"/>
            <a:ext cx="540456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18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dirty="0" smtClean="0"/>
              <a:t>EL SISTEMA UNIVERSITARIO COSTARRICENSE</a:t>
            </a:r>
            <a:endParaRPr lang="es-C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115616" y="2492896"/>
            <a:ext cx="6552728" cy="3633267"/>
          </a:xfrm>
        </p:spPr>
        <p:txBody>
          <a:bodyPr/>
          <a:lstStyle/>
          <a:p>
            <a:pPr marL="0" indent="0">
              <a:buNone/>
            </a:pPr>
            <a:endParaRPr lang="es-CR" dirty="0" smtClean="0"/>
          </a:p>
          <a:p>
            <a:pPr marL="1828800" lvl="4" indent="0">
              <a:buNone/>
            </a:pPr>
            <a:endParaRPr lang="es-CR" dirty="0"/>
          </a:p>
          <a:p>
            <a:pPr marL="1828800" lvl="4" indent="0">
              <a:buNone/>
            </a:pPr>
            <a:endParaRPr lang="es-CR" dirty="0" smtClean="0"/>
          </a:p>
          <a:p>
            <a:pPr marL="1828800" lvl="4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475656" y="2636912"/>
            <a:ext cx="5976664" cy="31683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s-CR" sz="2000" dirty="0" smtClean="0">
                <a:solidFill>
                  <a:schemeClr val="tx1"/>
                </a:solidFill>
              </a:rPr>
              <a:t>UNIVERSIDADES PUBLICAS : 5</a:t>
            </a:r>
          </a:p>
          <a:p>
            <a:endParaRPr lang="es-CR" sz="2000" dirty="0" smtClean="0">
              <a:solidFill>
                <a:schemeClr val="tx1"/>
              </a:solidFill>
            </a:endParaRPr>
          </a:p>
          <a:p>
            <a:endParaRPr lang="es-CR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CR" sz="2000" dirty="0" smtClean="0">
                <a:solidFill>
                  <a:schemeClr val="tx1"/>
                </a:solidFill>
              </a:rPr>
              <a:t> UNIVERSIDADES PRIVADAS: 59</a:t>
            </a:r>
          </a:p>
          <a:p>
            <a:endParaRPr lang="es-CR" sz="1000" dirty="0" smtClean="0">
              <a:solidFill>
                <a:schemeClr val="tx1"/>
              </a:solidFill>
            </a:endParaRPr>
          </a:p>
          <a:p>
            <a:endParaRPr lang="es-CR" sz="1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CR" sz="2000" dirty="0" smtClean="0">
                <a:solidFill>
                  <a:schemeClr val="tx1"/>
                </a:solidFill>
              </a:rPr>
              <a:t> UNIVERSIDADES INTERNACIONALES: 6</a:t>
            </a:r>
            <a:endParaRPr lang="es-CR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143248"/>
            <a:ext cx="185836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00504"/>
            <a:ext cx="1428760" cy="51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425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dirty="0" smtClean="0"/>
              <a:t>El sistema universitario costarricense  : algunos datos </a:t>
            </a:r>
            <a:endParaRPr lang="es-C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CR" dirty="0" smtClean="0"/>
              <a:t>La mayor oferta está ubicada en la región central del </a:t>
            </a:r>
            <a:r>
              <a:rPr lang="es-CR" dirty="0" smtClean="0"/>
              <a:t>país</a:t>
            </a:r>
          </a:p>
          <a:p>
            <a:pPr>
              <a:buFont typeface="Wingdings" pitchFamily="2" charset="2"/>
              <a:buChar char="Ø"/>
            </a:pPr>
            <a:endParaRPr lang="es-CR" sz="1500" dirty="0" smtClean="0"/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Entre la población de 18 a 24 el porcentaje de asistencia es de un 25,8% </a:t>
            </a:r>
            <a:r>
              <a:rPr lang="es-C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s-CR" sz="1500" dirty="0" smtClean="0"/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En la primera década del siglo presente la matricula total de estudiantes en las cuatro universidades públicas creció un 36,1</a:t>
            </a:r>
            <a:r>
              <a:rPr lang="es-CR" dirty="0" smtClean="0"/>
              <a:t>%</a:t>
            </a:r>
          </a:p>
          <a:p>
            <a:pPr>
              <a:buFont typeface="Wingdings" pitchFamily="2" charset="2"/>
              <a:buChar char="Ø"/>
            </a:pPr>
            <a:endParaRPr lang="es-CR" sz="1500" dirty="0" smtClean="0"/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En la década del 2000 el total de diplomas creció casi un 28</a:t>
            </a:r>
            <a:r>
              <a:rPr lang="es-CR" dirty="0" smtClean="0"/>
              <a:t>%</a:t>
            </a:r>
          </a:p>
          <a:p>
            <a:pPr>
              <a:buFont typeface="Wingdings" pitchFamily="2" charset="2"/>
              <a:buChar char="Ø"/>
            </a:pPr>
            <a:endParaRPr lang="es-CR" sz="1500" dirty="0" smtClean="0"/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Las UNIVERSIDADES ESTATALES absorben el 50% de los estudiantes de secundaria que cada año solicitan ingresar al </a:t>
            </a:r>
            <a:r>
              <a:rPr lang="es-CR" dirty="0" smtClean="0"/>
              <a:t>sistema</a:t>
            </a:r>
          </a:p>
          <a:p>
            <a:pPr>
              <a:buNone/>
            </a:pPr>
            <a:endParaRPr lang="es-CR" sz="1300" dirty="0" smtClean="0"/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En el 2009 del total de nuevos ingresos en las 4 universidades estatales, el 79% correspondió a estudiantes que provenían de colegios públicos</a:t>
            </a:r>
          </a:p>
          <a:p>
            <a:pPr>
              <a:buNone/>
            </a:pPr>
            <a:endParaRPr lang="es-CR" sz="1300" dirty="0"/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Fuente : </a:t>
            </a:r>
            <a:r>
              <a:rPr lang="es-CR" dirty="0" err="1" smtClean="0"/>
              <a:t>Conare</a:t>
            </a:r>
            <a:r>
              <a:rPr lang="es-CR" dirty="0" smtClean="0"/>
              <a:t>, 2009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41033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dirty="0" smtClean="0"/>
              <a:t>LA UNIVERSIDAD DE </a:t>
            </a:r>
            <a:r>
              <a:rPr lang="es-CR" sz="3600" dirty="0" smtClean="0"/>
              <a:t/>
            </a:r>
            <a:br>
              <a:rPr lang="es-CR" sz="3600" dirty="0" smtClean="0"/>
            </a:br>
            <a:r>
              <a:rPr lang="es-CR" sz="3600" dirty="0" smtClean="0"/>
              <a:t>COSTA </a:t>
            </a:r>
            <a:r>
              <a:rPr lang="es-CR" sz="3600" dirty="0" smtClean="0"/>
              <a:t>RICA</a:t>
            </a:r>
            <a:endParaRPr lang="es-CR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 smtClean="0"/>
              <a:t>UCR</a:t>
            </a:r>
            <a:endParaRPr lang="es-C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R" dirty="0" smtClean="0"/>
              <a:t>Primera universidad pública del </a:t>
            </a:r>
            <a:r>
              <a:rPr lang="es-CR" dirty="0" err="1" smtClean="0"/>
              <a:t>pais</a:t>
            </a:r>
            <a:r>
              <a:rPr lang="es-CR" dirty="0" smtClean="0"/>
              <a:t>.</a:t>
            </a:r>
          </a:p>
          <a:p>
            <a:r>
              <a:rPr lang="es-CR" dirty="0" smtClean="0"/>
              <a:t>Estatal </a:t>
            </a:r>
          </a:p>
          <a:p>
            <a:r>
              <a:rPr lang="es-CR" dirty="0" smtClean="0"/>
              <a:t>Autonomía</a:t>
            </a:r>
          </a:p>
          <a:p>
            <a:r>
              <a:rPr lang="es-CR" dirty="0" smtClean="0"/>
              <a:t>Posee  10 centros regionales a lo largo del país.</a:t>
            </a:r>
          </a:p>
          <a:p>
            <a:r>
              <a:rPr lang="es-CR" dirty="0" smtClean="0"/>
              <a:t>Formación humanística  con contenido social </a:t>
            </a:r>
          </a:p>
          <a:p>
            <a:endParaRPr lang="es-CR" dirty="0"/>
          </a:p>
        </p:txBody>
      </p:sp>
      <p:pic>
        <p:nvPicPr>
          <p:cNvPr id="1026" name="Picture 2" descr="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595" y="2132329"/>
            <a:ext cx="3191091" cy="33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68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26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idx="1"/>
          </p:nvPr>
        </p:nvSpPr>
        <p:spPr>
          <a:xfrm>
            <a:off x="3743324" y="1844824"/>
            <a:ext cx="4943475" cy="428133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tabLst>
                <a:tab pos="2700020" algn="ctr"/>
                <a:tab pos="5400040" algn="r"/>
                <a:tab pos="2428875" algn="l"/>
                <a:tab pos="2700020" algn="ctr"/>
                <a:tab pos="2752725" algn="ctr"/>
                <a:tab pos="5400040" algn="r"/>
              </a:tabLst>
            </a:pPr>
            <a:r>
              <a:rPr lang="es-MX" sz="4000" dirty="0" smtClean="0">
                <a:effectLst/>
                <a:latin typeface="Times New Roman"/>
                <a:ea typeface="Times New Roman"/>
              </a:rPr>
              <a:t>			</a:t>
            </a:r>
            <a:r>
              <a:rPr lang="es-ES" dirty="0" smtClean="0">
                <a:effectLst/>
                <a:latin typeface="Times New Roman"/>
                <a:ea typeface="Times New Roman"/>
              </a:rPr>
              <a:t> </a:t>
            </a:r>
            <a:endParaRPr lang="es-CR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2700020" algn="ctr"/>
                <a:tab pos="5400040" algn="r"/>
              </a:tabLst>
            </a:pPr>
            <a:endParaRPr lang="es-CR" dirty="0" smtClean="0">
              <a:effectLst/>
              <a:latin typeface="Times New Roman"/>
              <a:ea typeface="Times New Roman"/>
            </a:endParaRPr>
          </a:p>
          <a:p>
            <a:endParaRPr lang="es-CR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1000100" y="2285992"/>
            <a:ext cx="3712468" cy="364333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s-CR" sz="2000" dirty="0" smtClean="0"/>
              <a:t>AREA CIENCIAS SOCIALES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CR" sz="2000" dirty="0" smtClean="0"/>
              <a:t>FACULTAD DE CIENCIAS ECONOMICAS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CR" sz="2000" dirty="0" smtClean="0"/>
              <a:t>OFERTA </a:t>
            </a:r>
            <a:r>
              <a:rPr lang="es-CR" sz="2000" dirty="0" smtClean="0"/>
              <a:t>DOS CARRERAS :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CR" sz="2000" dirty="0" smtClean="0"/>
              <a:t>Carrera de </a:t>
            </a:r>
            <a:r>
              <a:rPr lang="es-CR" sz="2000" dirty="0" smtClean="0"/>
              <a:t>Bachillerato </a:t>
            </a:r>
            <a:r>
              <a:rPr lang="es-CR" sz="2000" dirty="0" smtClean="0"/>
              <a:t>y Licenciatura en Contaduría Pública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CR" sz="2000" dirty="0" smtClean="0"/>
              <a:t>Carrera de Bachillerato y Licenciatura en Dirección de Empresas</a:t>
            </a:r>
          </a:p>
          <a:p>
            <a:pPr marL="342900" indent="-342900">
              <a:buFont typeface="Wingdings" pitchFamily="2" charset="2"/>
              <a:buChar char="Ø"/>
            </a:pPr>
            <a:endParaRPr lang="es-CR" sz="2000" dirty="0"/>
          </a:p>
        </p:txBody>
      </p:sp>
      <p:pic>
        <p:nvPicPr>
          <p:cNvPr id="2051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785794"/>
            <a:ext cx="3766636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1928826" cy="7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332656" y="331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643182"/>
            <a:ext cx="2857520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49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			</a:t>
            </a:r>
            <a:r>
              <a:rPr lang="es-CR" dirty="0"/>
              <a:t/>
            </a:r>
            <a:br>
              <a:rPr lang="es-CR" dirty="0"/>
            </a:br>
            <a:r>
              <a:rPr lang="es-ES" dirty="0"/>
              <a:t> </a:t>
            </a:r>
            <a:r>
              <a:rPr lang="es-CR" dirty="0"/>
              <a:t/>
            </a:r>
            <a:br>
              <a:rPr lang="es-CR" dirty="0"/>
            </a:br>
            <a:r>
              <a:rPr lang="es-ES" dirty="0"/>
              <a:t> </a:t>
            </a:r>
            <a:r>
              <a:rPr lang="es-CR" dirty="0"/>
              <a:t/>
            </a:r>
            <a:br>
              <a:rPr lang="es-CR" dirty="0"/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CR" dirty="0" smtClean="0"/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Fundada en 1943</a:t>
            </a:r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Orientación humanística e integral : por los programas de acción social y programas de educación </a:t>
            </a:r>
            <a:r>
              <a:rPr lang="es-C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s-CR" dirty="0" smtClean="0"/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Población estudiantil : </a:t>
            </a:r>
            <a:endParaRPr lang="es-CR" dirty="0" smtClean="0"/>
          </a:p>
          <a:p>
            <a:pPr>
              <a:buNone/>
            </a:pPr>
            <a:r>
              <a:rPr lang="es-CR" dirty="0" smtClean="0"/>
              <a:t>     2316 </a:t>
            </a:r>
            <a:r>
              <a:rPr lang="es-CR" dirty="0" smtClean="0"/>
              <a:t>activos </a:t>
            </a:r>
            <a:r>
              <a:rPr lang="es-CR" dirty="0" smtClean="0"/>
              <a:t>Dirección </a:t>
            </a:r>
            <a:r>
              <a:rPr lang="es-CR" dirty="0" smtClean="0"/>
              <a:t>de </a:t>
            </a:r>
            <a:r>
              <a:rPr lang="es-CR" dirty="0" smtClean="0"/>
              <a:t>Empresas</a:t>
            </a:r>
          </a:p>
          <a:p>
            <a:pPr>
              <a:buNone/>
            </a:pPr>
            <a:r>
              <a:rPr lang="es-CR" dirty="0" smtClean="0"/>
              <a:t>     1433 </a:t>
            </a:r>
            <a:r>
              <a:rPr lang="es-CR" dirty="0" smtClean="0"/>
              <a:t>estudiantes activos en </a:t>
            </a:r>
            <a:r>
              <a:rPr lang="es-CR" dirty="0" smtClean="0"/>
              <a:t>Contaduría Pública</a:t>
            </a:r>
          </a:p>
          <a:p>
            <a:pPr>
              <a:buFont typeface="Wingdings" pitchFamily="2" charset="2"/>
              <a:buChar char="Ø"/>
            </a:pPr>
            <a:endParaRPr lang="es-CR" dirty="0" smtClean="0"/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Carreras </a:t>
            </a:r>
            <a:r>
              <a:rPr lang="es-CR" dirty="0" smtClean="0"/>
              <a:t>desconcentradas en las sedes regionales : </a:t>
            </a:r>
          </a:p>
          <a:p>
            <a:pPr lvl="1">
              <a:buFont typeface="Wingdings" pitchFamily="2" charset="2"/>
              <a:buChar char="Ø"/>
            </a:pPr>
            <a:r>
              <a:rPr lang="es-CR" dirty="0" smtClean="0"/>
              <a:t>CONTADURIA PUBLICA : 3 SEDES Y 1 RECINTO</a:t>
            </a:r>
          </a:p>
          <a:p>
            <a:pPr lvl="1">
              <a:buFont typeface="Wingdings" pitchFamily="2" charset="2"/>
              <a:buChar char="Ø"/>
            </a:pPr>
            <a:r>
              <a:rPr lang="es-CR" dirty="0" smtClean="0"/>
              <a:t>DIRECCION DE EMPRESAS: EN TODAS LAS SEDES Y DOS RECITOS</a:t>
            </a:r>
          </a:p>
          <a:p>
            <a:endParaRPr lang="es-CR" dirty="0" smtClean="0"/>
          </a:p>
          <a:p>
            <a:endParaRPr lang="es-CR" dirty="0" smtClean="0"/>
          </a:p>
        </p:txBody>
      </p:sp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785794"/>
            <a:ext cx="3766636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1928826" cy="7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60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http://www.ucr.ac.cr/medios/imagenes/mapa_u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285992"/>
            <a:ext cx="4786346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1668481"/>
            <a:ext cx="6624736" cy="474635"/>
          </a:xfrm>
        </p:spPr>
        <p:txBody>
          <a:bodyPr>
            <a:normAutofit/>
          </a:bodyPr>
          <a:lstStyle/>
          <a:p>
            <a:r>
              <a:rPr lang="es-CR" sz="2000" dirty="0" smtClean="0"/>
              <a:t>SEDES REGIONALES Y RECINTOS DE LA UCR</a:t>
            </a:r>
            <a:endParaRPr lang="es-CR" sz="2000" dirty="0"/>
          </a:p>
        </p:txBody>
      </p:sp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785794"/>
            <a:ext cx="3766636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1928826" cy="7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9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			</a:t>
            </a:r>
            <a:r>
              <a:rPr lang="es-CR" dirty="0"/>
              <a:t/>
            </a:r>
            <a:br>
              <a:rPr lang="es-CR" dirty="0"/>
            </a:br>
            <a:r>
              <a:rPr lang="es-ES" dirty="0"/>
              <a:t> </a:t>
            </a:r>
            <a:r>
              <a:rPr lang="es-CR" dirty="0"/>
              <a:t/>
            </a:r>
            <a:br>
              <a:rPr lang="es-CR" dirty="0"/>
            </a:br>
            <a:r>
              <a:rPr lang="es-ES" dirty="0"/>
              <a:t> </a:t>
            </a:r>
            <a:r>
              <a:rPr lang="es-CR" dirty="0"/>
              <a:t/>
            </a:r>
            <a:br>
              <a:rPr lang="es-CR" dirty="0"/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CR" dirty="0" smtClean="0"/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En la Malla Curricular de la Carrera de Bachillerato y Licenciatura en Contaduría Pública los estudiantes reciben el curso Legislación Tributaria y Aduanera:</a:t>
            </a:r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 está ubicado en el nivel de cuarto año </a:t>
            </a:r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tiene un valor  de 4 créditos </a:t>
            </a:r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curso semestral </a:t>
            </a:r>
          </a:p>
          <a:p>
            <a:pPr>
              <a:buFont typeface="Wingdings" pitchFamily="2" charset="2"/>
              <a:buChar char="Ø"/>
            </a:pPr>
            <a:r>
              <a:rPr lang="es-CR" dirty="0" smtClean="0"/>
              <a:t> requisitos : Contabilidades especiales.</a:t>
            </a:r>
          </a:p>
          <a:p>
            <a:endParaRPr lang="es-CR" dirty="0" smtClean="0"/>
          </a:p>
          <a:p>
            <a:endParaRPr lang="es-CR" dirty="0" smtClean="0"/>
          </a:p>
        </p:txBody>
      </p:sp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785794"/>
            <a:ext cx="3766636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1928826" cy="7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0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878</TotalTime>
  <Words>405</Words>
  <Application>Microsoft Office PowerPoint</Application>
  <PresentationFormat>Presentación en pantalla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Chincheta</vt:lpstr>
      <vt:lpstr>El SISTEMA UNIVERSITARIO COSTARRICENSE</vt:lpstr>
      <vt:lpstr>EL SISTEMA UNIVERSITARIO COSTARRICENSE</vt:lpstr>
      <vt:lpstr>El sistema universitario costarricense  : algunos datos </vt:lpstr>
      <vt:lpstr>LA UNIVERSIDAD DE  COSTA RICA</vt:lpstr>
      <vt:lpstr>Diapositiva 5</vt:lpstr>
      <vt:lpstr>Diapositiva 6</vt:lpstr>
      <vt:lpstr>        </vt:lpstr>
      <vt:lpstr>SEDES REGIONALES Y RECINTOS DE LA UCR</vt:lpstr>
      <vt:lpstr>        </vt:lpstr>
      <vt:lpstr>        </vt:lpstr>
      <vt:lpstr>Perfil  de los estudiantes por género de las carreras  de Contaduría Pública y Dirección de Empresas- Escuela de Administración de Negocios - UCR</vt:lpstr>
      <vt:lpstr>Población estudiantil por edades Carreras Contaduría Pública Y Dirección de Empresas- Escuela de Administración de Negocios -UCR</vt:lpstr>
      <vt:lpstr>Porcentaje de estudiantes de la Carrera de Contaduría Publica y Dirección de Empresas de la Escuela de Administracion de Negocios - UCR  </vt:lpstr>
      <vt:lpstr>Tipo de colegio de secundaria de procedencia de las carreras de Contaduría Publica y Dirección de Empresas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UNIVERSITARIO COSTARRICENSE</dc:title>
  <dc:creator>Ana Lorena Avalos</dc:creator>
  <cp:lastModifiedBy>Huesped</cp:lastModifiedBy>
  <cp:revision>23</cp:revision>
  <dcterms:created xsi:type="dcterms:W3CDTF">2013-08-26T00:36:38Z</dcterms:created>
  <dcterms:modified xsi:type="dcterms:W3CDTF">2013-08-28T03:50:32Z</dcterms:modified>
</cp:coreProperties>
</file>